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1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smtClean="0"/>
              <a:t>SOFTWARE ENGINEERING</a:t>
            </a:r>
            <a:endParaRPr lang="en-US" sz="4800" b="1" dirty="0"/>
          </a:p>
        </p:txBody>
      </p:sp>
      <p:sp>
        <p:nvSpPr>
          <p:cNvPr id="3" name="Subtitle 2"/>
          <p:cNvSpPr>
            <a:spLocks noGrp="1"/>
          </p:cNvSpPr>
          <p:nvPr>
            <p:ph type="subTitle" idx="1"/>
          </p:nvPr>
        </p:nvSpPr>
        <p:spPr/>
        <p:txBody>
          <a:bodyPr>
            <a:normAutofit/>
          </a:bodyPr>
          <a:lstStyle/>
          <a:p>
            <a:r>
              <a:rPr lang="en-US" sz="4000" b="1" dirty="0" smtClean="0">
                <a:solidFill>
                  <a:schemeClr val="tx1"/>
                </a:solidFill>
              </a:rPr>
              <a:t>SOFTWARE PROCESS</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PROCESS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smtClean="0"/>
              <a:t>term </a:t>
            </a:r>
            <a:r>
              <a:rPr lang="en-US" b="1" dirty="0" smtClean="0"/>
              <a:t>software</a:t>
            </a:r>
            <a:r>
              <a:rPr lang="en-US" dirty="0" smtClean="0"/>
              <a:t> specifies to the set of computer programs, procedures and associated documents (Flowcharts, manuals, etc.) that describe the program and how they are to be used.</a:t>
            </a:r>
          </a:p>
          <a:p>
            <a:r>
              <a:rPr lang="en-US" dirty="0" smtClean="0"/>
              <a:t>A software process is the set of activities and associated outcome that produce a software product</a:t>
            </a:r>
            <a:r>
              <a:rPr lang="en-US" dirty="0" smtClean="0"/>
              <a:t>.</a:t>
            </a:r>
          </a:p>
          <a:p>
            <a:r>
              <a:rPr lang="en-US" dirty="0" smtClean="0"/>
              <a:t> </a:t>
            </a:r>
            <a:r>
              <a:rPr lang="en-US" dirty="0" smtClean="0"/>
              <a:t>Software engineers mostly carry out these activities. </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ACTIVITIES OF SOFTWARE PROCESSES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These </a:t>
            </a:r>
            <a:r>
              <a:rPr lang="en-US" dirty="0" smtClean="0"/>
              <a:t>are four key process activities, which are common to all software processes. These activities are:</a:t>
            </a:r>
          </a:p>
          <a:p>
            <a:r>
              <a:rPr lang="en-US" b="1" dirty="0" smtClean="0"/>
              <a:t>Software specifications:</a:t>
            </a:r>
            <a:r>
              <a:rPr lang="en-US" dirty="0" smtClean="0"/>
              <a:t> The functionality of the software and constraints on its operation must be defined.</a:t>
            </a:r>
          </a:p>
          <a:p>
            <a:r>
              <a:rPr lang="en-US" b="1" dirty="0" smtClean="0"/>
              <a:t>Software development:</a:t>
            </a:r>
            <a:r>
              <a:rPr lang="en-US" dirty="0" smtClean="0"/>
              <a:t> The software to meet the requirement must be produced.</a:t>
            </a:r>
          </a:p>
          <a:p>
            <a:r>
              <a:rPr lang="en-US" b="1" dirty="0" smtClean="0"/>
              <a:t>Software validation:</a:t>
            </a:r>
            <a:r>
              <a:rPr lang="en-US" dirty="0" smtClean="0"/>
              <a:t> The software must be validated to ensure that it does what the customer wants.</a:t>
            </a:r>
          </a:p>
          <a:p>
            <a:r>
              <a:rPr lang="en-US" b="1" dirty="0" smtClean="0"/>
              <a:t>Software evolution:</a:t>
            </a:r>
            <a:r>
              <a:rPr lang="en-US" dirty="0" smtClean="0"/>
              <a:t> The software must evolve to meet changing client needs.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Software Process Model</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a:t>
            </a:r>
            <a:r>
              <a:rPr lang="en-US" dirty="0" smtClean="0"/>
              <a:t>software process model is a specified definition of a software process, which is presented from a particular perspective. </a:t>
            </a:r>
            <a:endParaRPr lang="en-US" dirty="0" smtClean="0"/>
          </a:p>
          <a:p>
            <a:r>
              <a:rPr lang="en-US" dirty="0" smtClean="0"/>
              <a:t>Models</a:t>
            </a:r>
            <a:r>
              <a:rPr lang="en-US" dirty="0" smtClean="0"/>
              <a:t>, by their nature, are a simplification, so a software process model is an abstraction of the actual process, which is being described</a:t>
            </a:r>
            <a:r>
              <a:rPr lang="en-US" dirty="0" smtClean="0"/>
              <a:t>.</a:t>
            </a:r>
          </a:p>
          <a:p>
            <a:r>
              <a:rPr lang="en-US" dirty="0" smtClean="0"/>
              <a:t> </a:t>
            </a:r>
            <a:r>
              <a:rPr lang="en-US" dirty="0" smtClean="0"/>
              <a:t>Process models may contain activities, which are part of the software process, software product, and the roles of people involved in software </a:t>
            </a:r>
            <a:r>
              <a:rPr lang="en-US" dirty="0" smtClean="0"/>
              <a:t>engineering.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Software Process Model</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2. A dataflow or activity model:</a:t>
            </a:r>
            <a:r>
              <a:rPr lang="en-US" dirty="0" smtClean="0"/>
              <a:t> This represents the process as a set of activities, each of which carries out some data transformations. </a:t>
            </a:r>
            <a:endParaRPr lang="en-US" dirty="0" smtClean="0"/>
          </a:p>
          <a:p>
            <a:r>
              <a:rPr lang="en-US" dirty="0" smtClean="0"/>
              <a:t>It </a:t>
            </a:r>
            <a:r>
              <a:rPr lang="en-US" dirty="0" smtClean="0"/>
              <a:t>shows how the input to the process, such as a specification is converted to an output such as a design. </a:t>
            </a:r>
            <a:endParaRPr lang="en-US" dirty="0" smtClean="0"/>
          </a:p>
          <a:p>
            <a:r>
              <a:rPr lang="en-US" dirty="0" smtClean="0"/>
              <a:t>The </a:t>
            </a:r>
            <a:r>
              <a:rPr lang="en-US" dirty="0" smtClean="0"/>
              <a:t>activities here may be at a lower level than activities in a workflow model</a:t>
            </a:r>
            <a:r>
              <a:rPr lang="en-US" dirty="0" smtClean="0"/>
              <a:t>.</a:t>
            </a:r>
          </a:p>
          <a:p>
            <a:r>
              <a:rPr lang="en-US" dirty="0" smtClean="0"/>
              <a:t> </a:t>
            </a:r>
            <a:r>
              <a:rPr lang="en-US" dirty="0" smtClean="0"/>
              <a:t>They may perform transformations carried out by people or by computers.</a:t>
            </a:r>
          </a:p>
          <a:p>
            <a:r>
              <a:rPr lang="en-US" b="1" dirty="0" smtClean="0"/>
              <a:t>3. A role/action model:</a:t>
            </a:r>
            <a:r>
              <a:rPr lang="en-US" dirty="0" smtClean="0"/>
              <a:t> This means the roles of the people involved in the software process and the activities for which they are responsible.</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CRISIS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Size</a:t>
            </a:r>
            <a:r>
              <a:rPr lang="en-US" b="1" dirty="0" smtClean="0"/>
              <a:t>:</a:t>
            </a:r>
            <a:r>
              <a:rPr lang="en-US" dirty="0" smtClean="0"/>
              <a:t> Software is becoming more expensive and more complex with the growing complexity and expectation out of software. For example, the code in the consumer product is doubling every couple of years.</a:t>
            </a:r>
          </a:p>
          <a:p>
            <a:r>
              <a:rPr lang="en-US" b="1" dirty="0" smtClean="0"/>
              <a:t>Quality:</a:t>
            </a:r>
            <a:r>
              <a:rPr lang="en-US" dirty="0" smtClean="0"/>
              <a:t> Many software products have poor quality, i.e., the software products defects after putting into use due to ineffective testing technique. For example, Software testing typically finds 25 errors per 1000 lines of code.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CRISIS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Cost:</a:t>
            </a:r>
            <a:r>
              <a:rPr lang="en-US" dirty="0" smtClean="0"/>
              <a:t> Software development is costly i.e. in terms of time taken to develop and the money involved. For example, Development of the FAA's Advanced Automation System cost over $700 per lines of code.</a:t>
            </a:r>
          </a:p>
          <a:p>
            <a:r>
              <a:rPr lang="en-US" b="1" dirty="0" smtClean="0"/>
              <a:t>Delayed Delivery:</a:t>
            </a:r>
            <a:r>
              <a:rPr lang="en-US" dirty="0" smtClean="0"/>
              <a:t> Serious schedule overruns are common. Very often the software takes longer than the estimated time to develop, which in turn leads to cost shooting up. For example, one in four large-scale development projects is never completed.</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135</Words>
  <Application>Microsoft Office PowerPoint</Application>
  <PresentationFormat>On-screen Show (4:3)</PresentationFormat>
  <Paragraphs>28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SOFTWARE ENGINEERING</vt:lpstr>
      <vt:lpstr>SOFTWARE PROCESS</vt:lpstr>
      <vt:lpstr>ACTIVITIES OF SOFTWARE PROCESSES</vt:lpstr>
      <vt:lpstr>The Software Process Model </vt:lpstr>
      <vt:lpstr>The Software Process Model</vt:lpstr>
      <vt:lpstr>SOFTWARE CRISIS</vt:lpstr>
      <vt:lpstr>SOFTWARE CRISIS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dc:title>
  <dc:creator>Dell</dc:creator>
  <cp:lastModifiedBy>Dell</cp:lastModifiedBy>
  <cp:revision>3</cp:revision>
  <dcterms:created xsi:type="dcterms:W3CDTF">2006-08-16T00:00:00Z</dcterms:created>
  <dcterms:modified xsi:type="dcterms:W3CDTF">2022-07-18T17:34:00Z</dcterms:modified>
</cp:coreProperties>
</file>